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2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38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5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9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25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17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0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78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35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80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23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83BB-3A4B-4C07-8DFD-45FD9824B077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AF8B-0ABA-49F1-96EA-2A7082E7F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4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C18B4-43D7-930F-E4A7-37D539039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9046"/>
            <a:ext cx="6362700" cy="912424"/>
          </a:xfrm>
        </p:spPr>
        <p:txBody>
          <a:bodyPr anchor="ctr" anchorCtr="0">
            <a:normAutofit/>
          </a:bodyPr>
          <a:lstStyle/>
          <a:p>
            <a:r>
              <a:rPr kumimoji="1" lang="ja-JP" altLang="en-US" sz="5400" b="1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申請方法スキーム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C1F2CD8-9F7D-03FC-8C1A-5AF8E074042B}"/>
              </a:ext>
            </a:extLst>
          </p:cNvPr>
          <p:cNvSpPr/>
          <p:nvPr/>
        </p:nvSpPr>
        <p:spPr>
          <a:xfrm>
            <a:off x="266700" y="931470"/>
            <a:ext cx="704850" cy="88928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</a:rPr>
              <a:t>販売事業者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0FF60EC-AD69-8F44-A36F-132851D91035}"/>
              </a:ext>
            </a:extLst>
          </p:cNvPr>
          <p:cNvSpPr/>
          <p:nvPr/>
        </p:nvSpPr>
        <p:spPr>
          <a:xfrm>
            <a:off x="5886450" y="931469"/>
            <a:ext cx="704850" cy="88928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</a:rPr>
              <a:t>支援センター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323E8FC-69F9-E85A-FB5D-7EE901A40C2A}"/>
              </a:ext>
            </a:extLst>
          </p:cNvPr>
          <p:cNvSpPr/>
          <p:nvPr/>
        </p:nvSpPr>
        <p:spPr>
          <a:xfrm>
            <a:off x="4176490" y="1657277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様式２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711A8072-5F0D-7EA8-3EED-F141BE7567D6}"/>
              </a:ext>
            </a:extLst>
          </p:cNvPr>
          <p:cNvSpPr/>
          <p:nvPr/>
        </p:nvSpPr>
        <p:spPr>
          <a:xfrm>
            <a:off x="971551" y="2592497"/>
            <a:ext cx="1762125" cy="79696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様式３＋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報告様式</a:t>
            </a:r>
            <a:r>
              <a:rPr kumimoji="1" lang="en-US" altLang="ja-JP" dirty="0">
                <a:solidFill>
                  <a:schemeClr val="tx1"/>
                </a:solidFill>
              </a:rPr>
              <a:t>(</a:t>
            </a:r>
            <a:r>
              <a:rPr kumimoji="1" lang="ja-JP" altLang="en-US" dirty="0">
                <a:solidFill>
                  <a:schemeClr val="tx1"/>
                </a:solidFill>
              </a:rPr>
              <a:t>雛形</a:t>
            </a:r>
            <a:r>
              <a:rPr kumimoji="1" lang="en-US" altLang="ja-JP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</a:rPr>
              <a:t>雛形の為氏名等は不要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BF34749-0F6D-2409-9E3F-BAA292628DD3}"/>
              </a:ext>
            </a:extLst>
          </p:cNvPr>
          <p:cNvSpPr/>
          <p:nvPr/>
        </p:nvSpPr>
        <p:spPr>
          <a:xfrm>
            <a:off x="4174220" y="3602039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様式４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54A0D2D-4BA6-DE51-7870-9A985FA8ACDD}"/>
              </a:ext>
            </a:extLst>
          </p:cNvPr>
          <p:cNvSpPr/>
          <p:nvPr/>
        </p:nvSpPr>
        <p:spPr>
          <a:xfrm>
            <a:off x="966788" y="5830665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様式５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295130DD-66D2-885C-6D99-3FBC4E17F85E}"/>
              </a:ext>
            </a:extLst>
          </p:cNvPr>
          <p:cNvSpPr/>
          <p:nvPr/>
        </p:nvSpPr>
        <p:spPr>
          <a:xfrm>
            <a:off x="971551" y="991728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様式１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04B4914-DE4C-78C2-BB42-7D56DEBA9FA7}"/>
              </a:ext>
            </a:extLst>
          </p:cNvPr>
          <p:cNvSpPr/>
          <p:nvPr/>
        </p:nvSpPr>
        <p:spPr>
          <a:xfrm>
            <a:off x="971551" y="4985214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様式８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BC1632A-61DC-D5FC-BEAA-1CC0336AFE2A}"/>
              </a:ext>
            </a:extLst>
          </p:cNvPr>
          <p:cNvSpPr/>
          <p:nvPr/>
        </p:nvSpPr>
        <p:spPr>
          <a:xfrm>
            <a:off x="969280" y="6585337"/>
            <a:ext cx="1714500" cy="108068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様式６・７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＋値引きリスト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全ての消費者の実績を記入してください。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801C741-C444-FD23-B171-A8CE76264B08}"/>
              </a:ext>
            </a:extLst>
          </p:cNvPr>
          <p:cNvSpPr/>
          <p:nvPr/>
        </p:nvSpPr>
        <p:spPr>
          <a:xfrm>
            <a:off x="4171950" y="9182100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様式９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F14C26A-5C01-AFDC-FF51-52A737043785}"/>
              </a:ext>
            </a:extLst>
          </p:cNvPr>
          <p:cNvSpPr txBox="1"/>
          <p:nvPr/>
        </p:nvSpPr>
        <p:spPr>
          <a:xfrm>
            <a:off x="3403995" y="885550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R5.8.18</a:t>
            </a:r>
            <a:r>
              <a:rPr kumimoji="1" lang="ja-JP" altLang="en-US" sz="2000" dirty="0"/>
              <a:t>までに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68E221-A908-E554-DBE0-537DC3561025}"/>
              </a:ext>
            </a:extLst>
          </p:cNvPr>
          <p:cNvSpPr txBox="1"/>
          <p:nvPr/>
        </p:nvSpPr>
        <p:spPr>
          <a:xfrm>
            <a:off x="2705696" y="2331966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R5.8.31</a:t>
            </a:r>
            <a:r>
              <a:rPr kumimoji="1" lang="ja-JP" altLang="en-US" sz="2000" dirty="0"/>
              <a:t>までに</a:t>
            </a:r>
            <a:endParaRPr kumimoji="1" lang="en-US" altLang="ja-JP" sz="2000" dirty="0"/>
          </a:p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様式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と同時に提出の</a:t>
            </a:r>
            <a:endParaRPr kumimoji="1" lang="en-US" altLang="ja-JP" sz="2000" dirty="0"/>
          </a:p>
          <a:p>
            <a:r>
              <a:rPr kumimoji="1" lang="ja-JP" altLang="en-US" sz="2000" dirty="0"/>
              <a:t>　場合　</a:t>
            </a:r>
            <a:r>
              <a:rPr kumimoji="1" lang="en-US" altLang="ja-JP" sz="2000" dirty="0"/>
              <a:t>R5.8.18</a:t>
            </a:r>
            <a:r>
              <a:rPr kumimoji="1" lang="ja-JP" altLang="en-US" sz="2000" dirty="0"/>
              <a:t>まで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C68B18CB-CFB9-BB4E-A708-812B80510A89}"/>
              </a:ext>
            </a:extLst>
          </p:cNvPr>
          <p:cNvCxnSpPr>
            <a:cxnSpLocks/>
          </p:cNvCxnSpPr>
          <p:nvPr/>
        </p:nvCxnSpPr>
        <p:spPr>
          <a:xfrm rot="10800000">
            <a:off x="2697960" y="1236318"/>
            <a:ext cx="3200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DA9E6857-1157-EEF5-A8CC-60951321F267}"/>
              </a:ext>
            </a:extLst>
          </p:cNvPr>
          <p:cNvCxnSpPr>
            <a:cxnSpLocks/>
          </p:cNvCxnSpPr>
          <p:nvPr/>
        </p:nvCxnSpPr>
        <p:spPr>
          <a:xfrm flipH="1">
            <a:off x="2733677" y="2972517"/>
            <a:ext cx="3152775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6F608CB9-9B5D-D490-30D6-B74C1E83DDD8}"/>
              </a:ext>
            </a:extLst>
          </p:cNvPr>
          <p:cNvCxnSpPr>
            <a:cxnSpLocks/>
          </p:cNvCxnSpPr>
          <p:nvPr/>
        </p:nvCxnSpPr>
        <p:spPr>
          <a:xfrm rot="10800000">
            <a:off x="2693194" y="6091241"/>
            <a:ext cx="3200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3E32A37C-A5D4-B405-0BC1-50666BB24CA3}"/>
              </a:ext>
            </a:extLst>
          </p:cNvPr>
          <p:cNvCxnSpPr>
            <a:cxnSpLocks/>
          </p:cNvCxnSpPr>
          <p:nvPr/>
        </p:nvCxnSpPr>
        <p:spPr>
          <a:xfrm rot="10800000">
            <a:off x="2688320" y="7118464"/>
            <a:ext cx="3200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294895A-F942-8527-FE18-560D2B6AD52E}"/>
              </a:ext>
            </a:extLst>
          </p:cNvPr>
          <p:cNvCxnSpPr>
            <a:cxnSpLocks/>
          </p:cNvCxnSpPr>
          <p:nvPr/>
        </p:nvCxnSpPr>
        <p:spPr>
          <a:xfrm rot="10800000">
            <a:off x="2692600" y="5228592"/>
            <a:ext cx="3200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5AA21F9-7379-33D8-6953-5CFD73C9A1A0}"/>
              </a:ext>
            </a:extLst>
          </p:cNvPr>
          <p:cNvSpPr txBox="1"/>
          <p:nvPr/>
        </p:nvSpPr>
        <p:spPr>
          <a:xfrm>
            <a:off x="2720577" y="5742883"/>
            <a:ext cx="3081337" cy="74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en-US" altLang="ja-JP" sz="2000" dirty="0"/>
              <a:t>12</a:t>
            </a:r>
            <a:r>
              <a:rPr kumimoji="1" lang="ja-JP" altLang="en-US" sz="2000" dirty="0"/>
              <a:t>月末までに終了しない場合提出</a:t>
            </a:r>
            <a:endParaRPr kumimoji="1" lang="en-US" altLang="ja-JP" sz="2000" dirty="0"/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412934B6-F4C2-454E-024A-3786E7374A41}"/>
              </a:ext>
            </a:extLst>
          </p:cNvPr>
          <p:cNvSpPr/>
          <p:nvPr/>
        </p:nvSpPr>
        <p:spPr>
          <a:xfrm>
            <a:off x="971551" y="4282882"/>
            <a:ext cx="491014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値引き期間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( 9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月検針～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12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月検針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)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1106C73-96AD-263C-F76F-1B4AC0C3F51F}"/>
              </a:ext>
            </a:extLst>
          </p:cNvPr>
          <p:cNvSpPr txBox="1"/>
          <p:nvPr/>
        </p:nvSpPr>
        <p:spPr>
          <a:xfrm>
            <a:off x="2752842" y="6706747"/>
            <a:ext cx="315277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2000" dirty="0"/>
              <a:t>値引き後３０日以内に報告</a:t>
            </a:r>
            <a:endParaRPr kumimoji="1" lang="en-US" altLang="ja-JP" sz="20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CE5FE7E-C022-5190-BAD1-A1F86730D546}"/>
              </a:ext>
            </a:extLst>
          </p:cNvPr>
          <p:cNvSpPr txBox="1"/>
          <p:nvPr/>
        </p:nvSpPr>
        <p:spPr>
          <a:xfrm>
            <a:off x="2767013" y="4845256"/>
            <a:ext cx="3081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概算払いを行う場合提出</a:t>
            </a:r>
            <a:endParaRPr kumimoji="1" lang="en-US" altLang="ja-JP" sz="2000" dirty="0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B9A8D198-AD8A-3FC7-E6C8-A49A87AF2987}"/>
              </a:ext>
            </a:extLst>
          </p:cNvPr>
          <p:cNvCxnSpPr>
            <a:cxnSpLocks/>
          </p:cNvCxnSpPr>
          <p:nvPr/>
        </p:nvCxnSpPr>
        <p:spPr>
          <a:xfrm>
            <a:off x="947741" y="1948137"/>
            <a:ext cx="3200400" cy="0"/>
          </a:xfrm>
          <a:prstGeom prst="straightConnector1">
            <a:avLst/>
          </a:prstGeom>
          <a:ln w="50800">
            <a:solidFill>
              <a:srgbClr val="FF0000">
                <a:alpha val="95000"/>
              </a:srgb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B4EF76C2-EEF6-5F8C-F684-52916FD2ED54}"/>
              </a:ext>
            </a:extLst>
          </p:cNvPr>
          <p:cNvCxnSpPr>
            <a:cxnSpLocks/>
          </p:cNvCxnSpPr>
          <p:nvPr/>
        </p:nvCxnSpPr>
        <p:spPr>
          <a:xfrm>
            <a:off x="971551" y="3881514"/>
            <a:ext cx="3200400" cy="0"/>
          </a:xfrm>
          <a:prstGeom prst="straightConnector1">
            <a:avLst/>
          </a:prstGeom>
          <a:ln w="50800">
            <a:solidFill>
              <a:srgbClr val="FF0000">
                <a:alpha val="95000"/>
              </a:srgb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F31A902E-E43B-B902-57FC-24A9C2602901}"/>
              </a:ext>
            </a:extLst>
          </p:cNvPr>
          <p:cNvCxnSpPr>
            <a:cxnSpLocks/>
          </p:cNvCxnSpPr>
          <p:nvPr/>
        </p:nvCxnSpPr>
        <p:spPr>
          <a:xfrm>
            <a:off x="971548" y="9429749"/>
            <a:ext cx="3200400" cy="0"/>
          </a:xfrm>
          <a:prstGeom prst="straightConnector1">
            <a:avLst/>
          </a:prstGeom>
          <a:ln w="50800">
            <a:solidFill>
              <a:srgbClr val="FF0000">
                <a:alpha val="95000"/>
              </a:srgb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97E6D3D7-EBC4-5B0A-61A7-2896E618816D}"/>
              </a:ext>
            </a:extLst>
          </p:cNvPr>
          <p:cNvSpPr txBox="1"/>
          <p:nvPr/>
        </p:nvSpPr>
        <p:spPr>
          <a:xfrm>
            <a:off x="1300608" y="1590396"/>
            <a:ext cx="2752724" cy="74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様式１の受理後</a:t>
            </a:r>
            <a:r>
              <a:rPr kumimoji="1" lang="en-US" altLang="ja-JP" sz="2000" dirty="0">
                <a:solidFill>
                  <a:srgbClr val="FF0000"/>
                </a:solidFill>
              </a:rPr>
              <a:t>2</a:t>
            </a:r>
            <a:r>
              <a:rPr kumimoji="1" lang="ja-JP" altLang="en-US" sz="2000" dirty="0">
                <a:solidFill>
                  <a:srgbClr val="FF0000"/>
                </a:solidFill>
              </a:rPr>
              <a:t>～</a:t>
            </a:r>
            <a:r>
              <a:rPr kumimoji="1" lang="en-US" altLang="ja-JP" sz="2000" dirty="0">
                <a:solidFill>
                  <a:srgbClr val="FF0000"/>
                </a:solidFill>
              </a:rPr>
              <a:t>3</a:t>
            </a:r>
            <a:r>
              <a:rPr kumimoji="1" lang="ja-JP" altLang="en-US" sz="2000" dirty="0">
                <a:solidFill>
                  <a:srgbClr val="FF0000"/>
                </a:solidFill>
              </a:rPr>
              <a:t>日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程度で発送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F9E1994-560D-C1F2-F9CC-C2A8F8474235}"/>
              </a:ext>
            </a:extLst>
          </p:cNvPr>
          <p:cNvSpPr txBox="1"/>
          <p:nvPr/>
        </p:nvSpPr>
        <p:spPr>
          <a:xfrm>
            <a:off x="1276351" y="3544878"/>
            <a:ext cx="2752724" cy="74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様式３の受理後</a:t>
            </a:r>
            <a:r>
              <a:rPr kumimoji="1" lang="en-US" altLang="ja-JP" sz="2000" dirty="0">
                <a:solidFill>
                  <a:srgbClr val="FF0000"/>
                </a:solidFill>
              </a:rPr>
              <a:t>2</a:t>
            </a:r>
            <a:r>
              <a:rPr kumimoji="1" lang="ja-JP" altLang="en-US" sz="2000" dirty="0">
                <a:solidFill>
                  <a:srgbClr val="FF0000"/>
                </a:solidFill>
              </a:rPr>
              <a:t>～</a:t>
            </a:r>
            <a:r>
              <a:rPr kumimoji="1" lang="en-US" altLang="ja-JP" sz="2000" dirty="0">
                <a:solidFill>
                  <a:srgbClr val="FF0000"/>
                </a:solidFill>
              </a:rPr>
              <a:t>3</a:t>
            </a:r>
            <a:r>
              <a:rPr kumimoji="1" lang="ja-JP" altLang="en-US" sz="2000" dirty="0">
                <a:solidFill>
                  <a:srgbClr val="FF0000"/>
                </a:solidFill>
              </a:rPr>
              <a:t>日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程度で発送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BC1920-1338-4202-4F86-024D880280F9}"/>
              </a:ext>
            </a:extLst>
          </p:cNvPr>
          <p:cNvSpPr txBox="1"/>
          <p:nvPr/>
        </p:nvSpPr>
        <p:spPr>
          <a:xfrm>
            <a:off x="1333499" y="9077296"/>
            <a:ext cx="2752724" cy="74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値引き確認完了後、</a:t>
            </a:r>
            <a:endParaRPr kumimoji="1" lang="en-US" altLang="ja-JP" sz="2000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kumimoji="1" lang="en-US" altLang="ja-JP" sz="2000" dirty="0">
                <a:solidFill>
                  <a:srgbClr val="FF0000"/>
                </a:solidFill>
              </a:rPr>
              <a:t>30</a:t>
            </a:r>
            <a:r>
              <a:rPr kumimoji="1" lang="ja-JP" altLang="en-US" sz="2000" dirty="0">
                <a:solidFill>
                  <a:srgbClr val="FF0000"/>
                </a:solidFill>
              </a:rPr>
              <a:t>日程度で発送・振込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B0A967D6-F34E-44D1-D50B-BED9F8DD3D80}"/>
              </a:ext>
            </a:extLst>
          </p:cNvPr>
          <p:cNvSpPr/>
          <p:nvPr/>
        </p:nvSpPr>
        <p:spPr>
          <a:xfrm>
            <a:off x="4167191" y="7759712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５％の提出依頼</a:t>
            </a: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E53B7EF5-4F7A-17D9-3423-B03860C76004}"/>
              </a:ext>
            </a:extLst>
          </p:cNvPr>
          <p:cNvCxnSpPr>
            <a:cxnSpLocks/>
          </p:cNvCxnSpPr>
          <p:nvPr/>
        </p:nvCxnSpPr>
        <p:spPr>
          <a:xfrm>
            <a:off x="971551" y="8026412"/>
            <a:ext cx="3200400" cy="0"/>
          </a:xfrm>
          <a:prstGeom prst="straightConnector1">
            <a:avLst/>
          </a:prstGeom>
          <a:ln w="50800">
            <a:solidFill>
              <a:srgbClr val="FF0000">
                <a:alpha val="95000"/>
              </a:srgb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0F8129E-F644-F7C5-BEAD-151612E9048F}"/>
              </a:ext>
            </a:extLst>
          </p:cNvPr>
          <p:cNvSpPr txBox="1"/>
          <p:nvPr/>
        </p:nvSpPr>
        <p:spPr>
          <a:xfrm>
            <a:off x="1124396" y="7667290"/>
            <a:ext cx="3056634" cy="74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値引きリストより無作為で５％提出依頼</a:t>
            </a:r>
            <a:endParaRPr kumimoji="1"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88CD4B54-FCE6-BF63-0AD6-674E58FBB092}"/>
              </a:ext>
            </a:extLst>
          </p:cNvPr>
          <p:cNvSpPr/>
          <p:nvPr/>
        </p:nvSpPr>
        <p:spPr>
          <a:xfrm>
            <a:off x="966788" y="8459385"/>
            <a:ext cx="1714500" cy="533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検針票など</a:t>
            </a: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B4187DE2-C1AD-E187-9062-6007EDF156EC}"/>
              </a:ext>
            </a:extLst>
          </p:cNvPr>
          <p:cNvCxnSpPr>
            <a:cxnSpLocks/>
          </p:cNvCxnSpPr>
          <p:nvPr/>
        </p:nvCxnSpPr>
        <p:spPr>
          <a:xfrm rot="10800000">
            <a:off x="2688320" y="8717404"/>
            <a:ext cx="3200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D5794B2-6D2A-AC82-4BEA-EB01969743DD}"/>
              </a:ext>
            </a:extLst>
          </p:cNvPr>
          <p:cNvSpPr txBox="1"/>
          <p:nvPr/>
        </p:nvSpPr>
        <p:spPr>
          <a:xfrm>
            <a:off x="2765824" y="8365135"/>
            <a:ext cx="315277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ja-JP" altLang="en-US" sz="2000" dirty="0"/>
              <a:t>指定</a:t>
            </a:r>
            <a:r>
              <a:rPr kumimoji="1" lang="ja-JP" altLang="en-US" sz="2000"/>
              <a:t>された消費者分提出</a:t>
            </a:r>
            <a:endParaRPr kumimoji="1" lang="en-US" altLang="ja-JP" sz="2000" dirty="0"/>
          </a:p>
        </p:txBody>
      </p:sp>
      <p:sp>
        <p:nvSpPr>
          <p:cNvPr id="49" name="矢印: 左カーブ 48">
            <a:extLst>
              <a:ext uri="{FF2B5EF4-FFF2-40B4-BE49-F238E27FC236}">
                <a16:creationId xmlns:a16="http://schemas.microsoft.com/office/drawing/2014/main" id="{B4A73950-864F-4F00-5830-A53B3A6FEC23}"/>
              </a:ext>
            </a:extLst>
          </p:cNvPr>
          <p:cNvSpPr/>
          <p:nvPr/>
        </p:nvSpPr>
        <p:spPr>
          <a:xfrm>
            <a:off x="5966227" y="7118464"/>
            <a:ext cx="396473" cy="1004056"/>
          </a:xfrm>
          <a:prstGeom prst="curvedLeftArrow">
            <a:avLst>
              <a:gd name="adj1" fmla="val 0"/>
              <a:gd name="adj2" fmla="val 43450"/>
              <a:gd name="adj3" fmla="val 18478"/>
            </a:avLst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矢印: 左カーブ 49">
            <a:extLst>
              <a:ext uri="{FF2B5EF4-FFF2-40B4-BE49-F238E27FC236}">
                <a16:creationId xmlns:a16="http://schemas.microsoft.com/office/drawing/2014/main" id="{01FA5205-F26F-A076-01A7-4826635D97A9}"/>
              </a:ext>
            </a:extLst>
          </p:cNvPr>
          <p:cNvSpPr/>
          <p:nvPr/>
        </p:nvSpPr>
        <p:spPr>
          <a:xfrm>
            <a:off x="5981698" y="8717404"/>
            <a:ext cx="396473" cy="817219"/>
          </a:xfrm>
          <a:prstGeom prst="curvedLeftArrow">
            <a:avLst>
              <a:gd name="adj1" fmla="val 0"/>
              <a:gd name="adj2" fmla="val 43450"/>
              <a:gd name="adj3" fmla="val 18478"/>
            </a:avLst>
          </a:prstGeom>
          <a:solidFill>
            <a:srgbClr val="0070C0"/>
          </a:solidFill>
          <a:ln w="412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1" name="矢印: 左カーブ 50">
            <a:extLst>
              <a:ext uri="{FF2B5EF4-FFF2-40B4-BE49-F238E27FC236}">
                <a16:creationId xmlns:a16="http://schemas.microsoft.com/office/drawing/2014/main" id="{E3545059-3588-BE33-382F-08AB7613DC00}"/>
              </a:ext>
            </a:extLst>
          </p:cNvPr>
          <p:cNvSpPr/>
          <p:nvPr/>
        </p:nvSpPr>
        <p:spPr>
          <a:xfrm rot="10800000" flipV="1">
            <a:off x="401022" y="8035510"/>
            <a:ext cx="535888" cy="807858"/>
          </a:xfrm>
          <a:prstGeom prst="curvedLeftArrow">
            <a:avLst>
              <a:gd name="adj1" fmla="val 0"/>
              <a:gd name="adj2" fmla="val 43450"/>
              <a:gd name="adj3" fmla="val 18478"/>
            </a:avLst>
          </a:prstGeom>
          <a:solidFill>
            <a:srgbClr val="FF0000"/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</TotalTime>
  <Words>153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HGS創英ﾌﾟﾚｾﾞﾝｽEB</vt:lpstr>
      <vt:lpstr>Arial</vt:lpstr>
      <vt:lpstr>Calibri</vt:lpstr>
      <vt:lpstr>Calibri Light</vt:lpstr>
      <vt:lpstr>Office テーマ</vt:lpstr>
      <vt:lpstr>申請方法スキーム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申請方法スキーム</dc:title>
  <dc:creator>eguchi</dc:creator>
  <cp:lastModifiedBy>eguchi</cp:lastModifiedBy>
  <cp:revision>10</cp:revision>
  <cp:lastPrinted>2023-07-28T04:23:57Z</cp:lastPrinted>
  <dcterms:created xsi:type="dcterms:W3CDTF">2023-07-27T08:33:15Z</dcterms:created>
  <dcterms:modified xsi:type="dcterms:W3CDTF">2023-07-28T05:18:40Z</dcterms:modified>
</cp:coreProperties>
</file>